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5" r:id="rId4"/>
    <p:sldId id="266" r:id="rId5"/>
    <p:sldId id="259" r:id="rId6"/>
    <p:sldId id="262" r:id="rId7"/>
    <p:sldId id="267" r:id="rId8"/>
    <p:sldId id="257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C8380-787B-4D79-9F3E-B8AB513C0CF5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78A8-4259-4EB5-B5D3-A91A49EDC0C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Eerste </a:t>
            </a:r>
            <a:r>
              <a:rPr lang="nl-NL" dirty="0" err="1" smtClean="0"/>
              <a:t>zlef</a:t>
            </a:r>
            <a:r>
              <a:rPr lang="nl-NL" dirty="0" smtClean="0"/>
              <a:t> voordoen daarna 3 studenten</a:t>
            </a:r>
            <a:r>
              <a:rPr lang="nl-NL" baseline="0" dirty="0" smtClean="0"/>
              <a:t> naar voren vragen om het ook te doen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B78A8-4259-4EB5-B5D3-A91A49EDC0C8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Kat van 3 kg krijgt 55 gram brokken</a:t>
            </a:r>
            <a:r>
              <a:rPr lang="nl-NL" baseline="0" dirty="0" smtClean="0"/>
              <a:t> Kat van 5 kg krijgt 75 gram brokken = 130 gram brokken per dag. Een zak heeft 750 gram : 130 gram = 5,76 dagen. Ik kan dus 5 dagen doen met deze zak. Want 130 x 5 = 650 gram Ik houd 100 gram over en kom dus 30 gram </a:t>
            </a:r>
            <a:r>
              <a:rPr lang="nl-NL" baseline="0" dirty="0" smtClean="0"/>
              <a:t>tekort voor nog een voeding.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B78A8-4259-4EB5-B5D3-A91A49EDC0C8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1D54-7B22-432A-9121-B307F53D534C}" type="datetimeFigureOut">
              <a:rPr lang="nl-NL" smtClean="0"/>
              <a:pPr/>
              <a:t>20-5-2017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13FC-2934-44E8-991B-502C489150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lQuhjlC-xI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4600" y="304800"/>
            <a:ext cx="424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LES 7 METEN EN MEETKUNDE IN RECEPTEN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828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Afbeeldingsresultaat voor kattenvoer merken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2" name="AutoShape 4" descr="Afbeeldingsresultaat voor kattenvoer merken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4" name="Picture 6" descr="Afbeeldingsresultaat voor kattenvoer mer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1371600" cy="2576945"/>
          </a:xfrm>
          <a:prstGeom prst="rect">
            <a:avLst/>
          </a:prstGeom>
          <a:noFill/>
        </p:spPr>
      </p:pic>
      <p:sp>
        <p:nvSpPr>
          <p:cNvPr id="7176" name="AutoShape 8" descr="Afbeeldingsresultaat voor paracetamol"/>
          <p:cNvSpPr>
            <a:spLocks noChangeAspect="1" noChangeArrowheads="1"/>
          </p:cNvSpPr>
          <p:nvPr/>
        </p:nvSpPr>
        <p:spPr bwMode="auto">
          <a:xfrm>
            <a:off x="155575" y="-814388"/>
            <a:ext cx="293370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78" name="AutoShape 10" descr="Afbeeldingsresultaat voor paracetamol"/>
          <p:cNvSpPr>
            <a:spLocks noChangeAspect="1" noChangeArrowheads="1"/>
          </p:cNvSpPr>
          <p:nvPr/>
        </p:nvSpPr>
        <p:spPr bwMode="auto">
          <a:xfrm>
            <a:off x="155575" y="-814388"/>
            <a:ext cx="293370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905000" y="838200"/>
            <a:ext cx="5029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DOEL van deze </a:t>
            </a:r>
            <a:r>
              <a:rPr lang="nl-NL" dirty="0" smtClean="0">
                <a:solidFill>
                  <a:srgbClr val="FFFF00"/>
                </a:solidFill>
              </a:rPr>
              <a:t>les</a:t>
            </a:r>
            <a:r>
              <a:rPr lang="nl-NL" dirty="0" smtClean="0"/>
              <a:t>:</a:t>
            </a:r>
          </a:p>
          <a:p>
            <a:r>
              <a:rPr lang="nl-NL" dirty="0" smtClean="0"/>
              <a:t>1. Het kunnen (om)rekenen met  gewichtsmaten.</a:t>
            </a:r>
            <a:endParaRPr lang="nl-NL" dirty="0" smtClean="0"/>
          </a:p>
          <a:p>
            <a:r>
              <a:rPr lang="nl-NL" dirty="0" smtClean="0"/>
              <a:t>2. Het kunnen </a:t>
            </a:r>
            <a:r>
              <a:rPr lang="nl-NL" dirty="0" smtClean="0"/>
              <a:t>aflezen van en </a:t>
            </a:r>
            <a:r>
              <a:rPr lang="nl-NL" dirty="0" smtClean="0"/>
              <a:t>rekenen </a:t>
            </a:r>
            <a:r>
              <a:rPr lang="nl-NL" dirty="0" smtClean="0"/>
              <a:t>met tabellen . </a:t>
            </a:r>
          </a:p>
          <a:p>
            <a:r>
              <a:rPr lang="nl-NL" sz="1400" dirty="0" smtClean="0"/>
              <a:t>	Op </a:t>
            </a:r>
            <a:r>
              <a:rPr lang="nl-NL" sz="1400" dirty="0" smtClean="0"/>
              <a:t>verpakkingen van dierenvoer.</a:t>
            </a:r>
          </a:p>
          <a:p>
            <a:r>
              <a:rPr lang="nl-NL" sz="1400" dirty="0" smtClean="0"/>
              <a:t>	In </a:t>
            </a:r>
            <a:r>
              <a:rPr lang="nl-NL" sz="1400" dirty="0" smtClean="0"/>
              <a:t>bijsluiters van recepten.</a:t>
            </a:r>
          </a:p>
          <a:p>
            <a:endParaRPr lang="nl-NL" dirty="0" smtClean="0"/>
          </a:p>
          <a:p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>
                <a:solidFill>
                  <a:srgbClr val="FFFF00"/>
                </a:solidFill>
              </a:rPr>
              <a:t>Bij diervoeding:</a:t>
            </a:r>
          </a:p>
          <a:p>
            <a:r>
              <a:rPr lang="nl-NL" dirty="0" smtClean="0"/>
              <a:t>Hoe </a:t>
            </a:r>
            <a:r>
              <a:rPr lang="nl-NL" dirty="0" smtClean="0"/>
              <a:t>bereken je hoeveel je nodig hebt voor je dier? </a:t>
            </a:r>
          </a:p>
          <a:p>
            <a:r>
              <a:rPr lang="nl-NL" dirty="0" smtClean="0"/>
              <a:t>Hoe bereken je hoeveel verpakkingen je moet kopen bij een langere periode?</a:t>
            </a:r>
          </a:p>
        </p:txBody>
      </p:sp>
      <p:pic>
        <p:nvPicPr>
          <p:cNvPr id="7180" name="Picture 12" descr="Paracetamol Biof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00600"/>
            <a:ext cx="2933700" cy="1704976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3429000" y="44958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Bij medicijnen</a:t>
            </a:r>
          </a:p>
          <a:p>
            <a:r>
              <a:rPr lang="nl-NL" dirty="0" smtClean="0"/>
              <a:t>Hoeveel </a:t>
            </a:r>
            <a:r>
              <a:rPr lang="nl-NL" dirty="0" smtClean="0"/>
              <a:t>pillen mag je eigenlijk slikken op een dag?</a:t>
            </a:r>
          </a:p>
          <a:p>
            <a:endParaRPr lang="nl-NL" dirty="0" smtClean="0"/>
          </a:p>
          <a:p>
            <a:r>
              <a:rPr lang="nl-NL" dirty="0" smtClean="0"/>
              <a:t>Op welk tijdstip kun je ze het beste innemen als je </a:t>
            </a:r>
            <a:r>
              <a:rPr lang="nl-NL" dirty="0" err="1" smtClean="0"/>
              <a:t>je</a:t>
            </a:r>
            <a:r>
              <a:rPr lang="nl-NL" dirty="0" smtClean="0"/>
              <a:t> de hele dag een beetje </a:t>
            </a:r>
            <a:r>
              <a:rPr lang="nl-NL" dirty="0" err="1" smtClean="0"/>
              <a:t>oke</a:t>
            </a:r>
            <a:r>
              <a:rPr lang="nl-NL" dirty="0" smtClean="0"/>
              <a:t> wilt voelen tijdens de griep?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771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396439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541" y="2133601"/>
            <a:ext cx="36835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733800" y="381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Luna heeft 2 honden </a:t>
            </a:r>
          </a:p>
          <a:p>
            <a:r>
              <a:rPr lang="nl-NL" dirty="0" smtClean="0"/>
              <a:t>Belle is 3 jaar en weegt 48 kg.</a:t>
            </a:r>
          </a:p>
          <a:p>
            <a:r>
              <a:rPr lang="nl-NL" dirty="0" smtClean="0"/>
              <a:t>Jack is 6 maanden en weegt 12 kg.</a:t>
            </a:r>
          </a:p>
          <a:p>
            <a:r>
              <a:rPr lang="nl-NL" dirty="0" smtClean="0"/>
              <a:t>Luna wil vitamine A en C bestellen voor 4 maanden </a:t>
            </a:r>
            <a:endParaRPr lang="nl-NL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10000"/>
            <a:ext cx="4791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533400" y="4724400"/>
            <a:ext cx="73177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Hoeveel verpakkingen  moet Luna bestellen voor 4 maanden (= 122 dagen)?</a:t>
            </a:r>
          </a:p>
          <a:p>
            <a:r>
              <a:rPr lang="nl-NL" dirty="0" smtClean="0"/>
              <a:t> Voor vitamine A: </a:t>
            </a:r>
          </a:p>
          <a:p>
            <a:r>
              <a:rPr lang="nl-NL" dirty="0" smtClean="0"/>
              <a:t>Hoe zwaar weegt Jack en hoe zwaar weegt Belle x het aantal IE</a:t>
            </a:r>
          </a:p>
          <a:p>
            <a:r>
              <a:rPr lang="nl-NL" dirty="0" smtClean="0"/>
              <a:t>Hoeveel tabletten heeft ze nodig voor 1 dag voor elk?</a:t>
            </a:r>
          </a:p>
          <a:p>
            <a:r>
              <a:rPr lang="nl-NL" dirty="0" smtClean="0"/>
              <a:t>Hoeveel tabletten vitamine A voor de hele periode?</a:t>
            </a:r>
          </a:p>
          <a:p>
            <a:endParaRPr lang="nl-NL" dirty="0" smtClean="0"/>
          </a:p>
          <a:p>
            <a:r>
              <a:rPr lang="nl-NL" dirty="0" smtClean="0"/>
              <a:t>En voor de vitamine C tabletten?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971800" y="4114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2"/>
              </a:rPr>
              <a:t>filmpje kattenvoer </a:t>
            </a:r>
            <a:endParaRPr lang="nl-NL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6096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371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0200"/>
            <a:ext cx="4972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85800" y="990600"/>
            <a:ext cx="235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Hoe zit het ook alweer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3400" y="228600"/>
            <a:ext cx="829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Even oefenen met examen hoofdrekensommen gewicht</a:t>
            </a:r>
            <a:endParaRPr lang="nl-NL" sz="2800" dirty="0"/>
          </a:p>
        </p:txBody>
      </p:sp>
      <p:sp>
        <p:nvSpPr>
          <p:cNvPr id="6" name="Rechthoek 5"/>
          <p:cNvSpPr/>
          <p:nvPr/>
        </p:nvSpPr>
        <p:spPr>
          <a:xfrm>
            <a:off x="381000" y="3657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Meter….gram…….liter 		Zijn alle drie de middelste maat van het rijtje</a:t>
            </a:r>
          </a:p>
          <a:p>
            <a:r>
              <a:rPr lang="nl-NL" dirty="0" smtClean="0"/>
              <a:t>Wat betekent het woord kilo? 	In (kilo) meter en in (kilo)gram</a:t>
            </a:r>
          </a:p>
          <a:p>
            <a:r>
              <a:rPr lang="nl-NL" dirty="0" smtClean="0"/>
              <a:t>Wat betekent het woord </a:t>
            </a:r>
            <a:r>
              <a:rPr lang="nl-NL" dirty="0" err="1" smtClean="0"/>
              <a:t>centi</a:t>
            </a:r>
            <a:r>
              <a:rPr lang="nl-NL" dirty="0" smtClean="0"/>
              <a:t>?	In (</a:t>
            </a:r>
            <a:r>
              <a:rPr lang="nl-NL" dirty="0" err="1" smtClean="0"/>
              <a:t>centi</a:t>
            </a:r>
            <a:r>
              <a:rPr lang="nl-NL" dirty="0" smtClean="0"/>
              <a:t>) meter en in (</a:t>
            </a:r>
            <a:r>
              <a:rPr lang="nl-NL" dirty="0" err="1" smtClean="0"/>
              <a:t>centi</a:t>
            </a:r>
            <a:r>
              <a:rPr lang="nl-NL" dirty="0" smtClean="0"/>
              <a:t>) gram </a:t>
            </a:r>
          </a:p>
          <a:p>
            <a:endParaRPr lang="nl-NL" dirty="0" smtClean="0"/>
          </a:p>
          <a:p>
            <a:r>
              <a:rPr lang="nl-NL" dirty="0" smtClean="0"/>
              <a:t>5 gram = 			………..mg		 (hoeveel stappen van g naar mg)</a:t>
            </a:r>
          </a:p>
          <a:p>
            <a:r>
              <a:rPr lang="nl-NL" dirty="0" smtClean="0"/>
              <a:t>3,5 gram = 		…………</a:t>
            </a:r>
            <a:r>
              <a:rPr lang="nl-NL" dirty="0" err="1" smtClean="0"/>
              <a:t>cg</a:t>
            </a:r>
            <a:r>
              <a:rPr lang="nl-NL" dirty="0" smtClean="0"/>
              <a:t> 		 (hoeveel stappen van g naar </a:t>
            </a:r>
            <a:r>
              <a:rPr lang="nl-NL" dirty="0" err="1" smtClean="0"/>
              <a:t>cg</a:t>
            </a:r>
            <a:r>
              <a:rPr lang="nl-NL" dirty="0" smtClean="0"/>
              <a:t>)</a:t>
            </a:r>
          </a:p>
          <a:p>
            <a:r>
              <a:rPr lang="nl-NL" dirty="0" smtClean="0"/>
              <a:t>5,5 kg = 			…………g		 (hoeveel stappen van kg naar g)</a:t>
            </a:r>
          </a:p>
          <a:p>
            <a:r>
              <a:rPr lang="nl-NL" dirty="0" smtClean="0"/>
              <a:t>0,15 g =			………...mg	(hoeveel stappen van g naar mg)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828800" y="60960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98832">
                <a:tc>
                  <a:txBody>
                    <a:bodyPr/>
                    <a:lstStyle/>
                    <a:p>
                      <a:r>
                        <a:rPr lang="nl-NL" dirty="0" smtClean="0"/>
                        <a:t>De berekening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smtClean="0"/>
                        <a:t>: van gram naar mg is 3 stappen dus x1000</a:t>
                      </a:r>
                    </a:p>
                    <a:p>
                      <a:r>
                        <a:rPr lang="nl-NL" baseline="0" dirty="0" smtClean="0"/>
                        <a:t>5 gram x 1000 = 5000 mg </a:t>
                      </a:r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81000" y="228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Oefenen met het aflezen van tabellen en het berekenen van hoeveelheden</a:t>
            </a:r>
          </a:p>
          <a:p>
            <a:r>
              <a:rPr lang="nl-NL" dirty="0" smtClean="0"/>
              <a:t>met medicijnen en </a:t>
            </a:r>
            <a:r>
              <a:rPr lang="nl-NL" dirty="0" smtClean="0"/>
              <a:t>dierenvoer. Voor mijn dieren koop ik elke week dierenvoeding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3907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38600"/>
            <a:ext cx="4724400" cy="243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200400" y="1143000"/>
            <a:ext cx="2577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Dit zijn mijn huisdieren: </a:t>
            </a:r>
          </a:p>
          <a:p>
            <a:endParaRPr lang="nl-NL" dirty="0" smtClean="0"/>
          </a:p>
          <a:p>
            <a:r>
              <a:rPr lang="nl-NL" dirty="0" smtClean="0"/>
              <a:t>Hond Buddy weegt 31 kg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886200" y="2971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Poes Jumper weegt 4 kg </a:t>
            </a:r>
          </a:p>
          <a:p>
            <a:r>
              <a:rPr lang="nl-NL" dirty="0" smtClean="0"/>
              <a:t>Poes </a:t>
            </a:r>
            <a:r>
              <a:rPr lang="nl-NL" dirty="0" err="1" smtClean="0"/>
              <a:t>Pucca</a:t>
            </a:r>
            <a:r>
              <a:rPr lang="nl-NL" dirty="0" smtClean="0"/>
              <a:t> weegt 2 kg  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5029200" cy="34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85800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Oefenen met tabellen op een kattenvoer verpakking. </a:t>
            </a:r>
          </a:p>
          <a:p>
            <a:r>
              <a:rPr lang="nl-NL" dirty="0" err="1" smtClean="0"/>
              <a:t>Pucca</a:t>
            </a:r>
            <a:r>
              <a:rPr lang="nl-NL" dirty="0" smtClean="0"/>
              <a:t> en Jumper  krijgen Alexis </a:t>
            </a:r>
            <a:r>
              <a:rPr lang="nl-NL" dirty="0" err="1" smtClean="0"/>
              <a:t>adult</a:t>
            </a:r>
            <a:r>
              <a:rPr lang="nl-NL" dirty="0" smtClean="0"/>
              <a:t> brokken. In 1 zak zit 750 gram. 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5800" y="9906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Poes Jumper weegt 5,5 kg </a:t>
            </a:r>
          </a:p>
          <a:p>
            <a:r>
              <a:rPr lang="nl-NL" dirty="0" smtClean="0"/>
              <a:t>Poes </a:t>
            </a:r>
            <a:r>
              <a:rPr lang="nl-NL" dirty="0" err="1" smtClean="0"/>
              <a:t>Pucca</a:t>
            </a:r>
            <a:r>
              <a:rPr lang="nl-NL" dirty="0" smtClean="0"/>
              <a:t> weegt 3 kg . </a:t>
            </a:r>
          </a:p>
          <a:p>
            <a:r>
              <a:rPr lang="nl-NL" dirty="0" smtClean="0"/>
              <a:t>Ik geef ze het </a:t>
            </a:r>
            <a:r>
              <a:rPr lang="nl-NL" dirty="0" smtClean="0">
                <a:solidFill>
                  <a:srgbClr val="FFFF00"/>
                </a:solidFill>
              </a:rPr>
              <a:t>maximale</a:t>
            </a:r>
            <a:r>
              <a:rPr lang="nl-NL" dirty="0" smtClean="0"/>
              <a:t> aantal grammen dat ze mogen hebben. </a:t>
            </a:r>
          </a:p>
          <a:p>
            <a:r>
              <a:rPr lang="nl-NL" dirty="0" smtClean="0"/>
              <a:t>Hoeveel gram brokken mogen ze elk per dag. Hoe lang kan ik met deze zak brokken doen?  </a:t>
            </a:r>
          </a:p>
          <a:p>
            <a:r>
              <a:rPr lang="nl-NL" dirty="0" smtClean="0"/>
              <a:t>Hoeveel gram brokken kom ik tekort voor nog een dag brokken voor mijn beide katten? </a:t>
            </a:r>
            <a:endParaRPr lang="nl-NL" dirty="0"/>
          </a:p>
        </p:txBody>
      </p:sp>
      <p:pic>
        <p:nvPicPr>
          <p:cNvPr id="8" name="Afbeelding 7" descr="kattenvo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1705233" cy="3589395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743200" y="541020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98832">
                <a:tc>
                  <a:txBody>
                    <a:bodyPr/>
                    <a:lstStyle/>
                    <a:p>
                      <a:r>
                        <a:rPr lang="nl-NL" dirty="0" smtClean="0"/>
                        <a:t>LET OP weegt je kat 3,9 kg dan zit je dus bij de 55gram voeding.</a:t>
                      </a:r>
                      <a:r>
                        <a:rPr lang="nl-NL" baseline="0" dirty="0" smtClean="0"/>
                        <a:t> Weegt je kat 3,1 kg dan zit je dus dichter bij de 50 gram. Jumper krijgt dus eigenlijk teveel brokken)</a:t>
                      </a:r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2209800" y="1752600"/>
          <a:ext cx="655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</a:tblGrid>
              <a:tr h="298832">
                <a:tc>
                  <a:txBody>
                    <a:bodyPr/>
                    <a:lstStyle/>
                    <a:p>
                      <a:r>
                        <a:rPr lang="nl-NL" dirty="0" smtClean="0"/>
                        <a:t>Jumper 75 gram  + </a:t>
                      </a:r>
                      <a:r>
                        <a:rPr lang="nl-NL" dirty="0" err="1" smtClean="0"/>
                        <a:t>pucca</a:t>
                      </a:r>
                      <a:r>
                        <a:rPr lang="nl-NL" dirty="0" smtClean="0"/>
                        <a:t> 55 gram</a:t>
                      </a:r>
                      <a:r>
                        <a:rPr lang="nl-NL" baseline="0" dirty="0" smtClean="0"/>
                        <a:t> = 130 gram per dag voor beiden</a:t>
                      </a:r>
                    </a:p>
                    <a:p>
                      <a:r>
                        <a:rPr lang="nl-NL" baseline="0" dirty="0" smtClean="0"/>
                        <a:t>1 zak  = 750 gram. Dus 750 gram : 130 gram = 5,76 dagen = 5 dagen </a:t>
                      </a:r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2133600" y="2819400"/>
          <a:ext cx="6553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</a:tblGrid>
              <a:tr h="298832">
                <a:tc>
                  <a:txBody>
                    <a:bodyPr/>
                    <a:lstStyle/>
                    <a:p>
                      <a:r>
                        <a:rPr lang="nl-NL" dirty="0" smtClean="0"/>
                        <a:t>5 dagen x 130</a:t>
                      </a:r>
                      <a:r>
                        <a:rPr lang="nl-NL" baseline="0" dirty="0" smtClean="0"/>
                        <a:t> gram = 650 gram. In 1 zak zit 750 gram dus ik hou 100 gram over. Voeding voor 1 dag = 130 gram – 100 gram = 30 gram tekort. </a:t>
                      </a:r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1828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3505200" y="381000"/>
            <a:ext cx="21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Voorbeeldsom  les 7 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90600"/>
            <a:ext cx="35528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581400" y="22860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Lotte wil anti vlo tabletten bestellen voor haar beide honden. </a:t>
            </a:r>
            <a:r>
              <a:rPr lang="nl-NL" dirty="0" smtClean="0"/>
              <a:t>De pillen kun je door midden breken!</a:t>
            </a:r>
            <a:endParaRPr lang="nl-NL" dirty="0" smtClean="0"/>
          </a:p>
          <a:p>
            <a:r>
              <a:rPr lang="nl-NL" dirty="0" smtClean="0"/>
              <a:t>Ze wil voldoende tabletten voor een periode van 6 weken. Hoeveel potjes moet ze bestellen? 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28600" y="5103674"/>
            <a:ext cx="56648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Hoe zwaar zijn haar honden?</a:t>
            </a:r>
          </a:p>
          <a:p>
            <a:r>
              <a:rPr lang="nl-NL" dirty="0" smtClean="0"/>
              <a:t>Hoeveel mg hebben ze nodig als je kijkt naar hun gewicht?</a:t>
            </a:r>
          </a:p>
          <a:p>
            <a:r>
              <a:rPr lang="nl-NL" dirty="0" smtClean="0"/>
              <a:t>Hoe vaak per dag krijgen ze een pil?</a:t>
            </a:r>
          </a:p>
          <a:p>
            <a:r>
              <a:rPr lang="nl-NL" dirty="0" smtClean="0"/>
              <a:t>Hoeveel pillen heb je in totaal nodig voor 6 weken?</a:t>
            </a:r>
          </a:p>
          <a:p>
            <a:r>
              <a:rPr lang="nl-NL" dirty="0" smtClean="0"/>
              <a:t>Hoeveel gaan er in 1 potje?</a:t>
            </a:r>
          </a:p>
          <a:p>
            <a:r>
              <a:rPr lang="nl-NL" dirty="0" smtClean="0"/>
              <a:t>Hoeveel potjes heb je dus nodig?</a:t>
            </a:r>
          </a:p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657600"/>
            <a:ext cx="4914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2362200" y="5334000"/>
          <a:ext cx="6553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</a:tblGrid>
              <a:tr h="298832">
                <a:tc>
                  <a:txBody>
                    <a:bodyPr/>
                    <a:lstStyle/>
                    <a:p>
                      <a:r>
                        <a:rPr lang="nl-NL" dirty="0" smtClean="0"/>
                        <a:t>Jasper 21 kg x 20 mg = 420 mg per dag = 1 pil </a:t>
                      </a:r>
                    </a:p>
                    <a:p>
                      <a:r>
                        <a:rPr lang="nl-NL" dirty="0" smtClean="0"/>
                        <a:t>Snoes 11</a:t>
                      </a:r>
                      <a:r>
                        <a:rPr lang="nl-NL" baseline="0" dirty="0" smtClean="0"/>
                        <a:t> kg x 20 mg = 220 mg per dag = ½ pil </a:t>
                      </a:r>
                    </a:p>
                    <a:p>
                      <a:r>
                        <a:rPr lang="nl-NL" baseline="0" dirty="0" smtClean="0"/>
                        <a:t>Per dag dus 1,5 pil nodig x 42 dagen = 63 pillen voor 6 weken.</a:t>
                      </a:r>
                    </a:p>
                    <a:p>
                      <a:r>
                        <a:rPr lang="nl-NL" baseline="0" dirty="0" smtClean="0"/>
                        <a:t>1 pot heeft 40 pillen. Dus heeft ze 2 potten nodig (63:40 = 1,575)</a:t>
                      </a:r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076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152" y="4114800"/>
            <a:ext cx="480859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5486400" y="12192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Let op de leeftijd van de hond. </a:t>
            </a:r>
          </a:p>
          <a:p>
            <a:r>
              <a:rPr lang="nl-NL" dirty="0" smtClean="0"/>
              <a:t>Let op het gewicht van de hond.</a:t>
            </a:r>
          </a:p>
          <a:p>
            <a:r>
              <a:rPr lang="nl-NL" dirty="0" smtClean="0"/>
              <a:t>De brokken gaan per kg lichaamsgewicht .</a:t>
            </a:r>
          </a:p>
          <a:p>
            <a:r>
              <a:rPr lang="nl-NL" dirty="0" smtClean="0"/>
              <a:t>De brokken worden verdeeld over 2 maaltijden </a:t>
            </a:r>
            <a:r>
              <a:rPr lang="nl-NL" smtClean="0"/>
              <a:t>per dag. 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38200" y="381000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Groepsopdracht: rekenen met tabellen</a:t>
            </a:r>
          </a:p>
          <a:p>
            <a:r>
              <a:rPr lang="nl-NL" dirty="0" smtClean="0"/>
              <a:t> </a:t>
            </a:r>
          </a:p>
          <a:p>
            <a:r>
              <a:rPr lang="nl-NL" dirty="0" smtClean="0"/>
              <a:t>op verpakkingen en bijsluiters </a:t>
            </a:r>
          </a:p>
          <a:p>
            <a:endParaRPr lang="nl-NL" dirty="0" smtClean="0"/>
          </a:p>
          <a:p>
            <a:r>
              <a:rPr lang="nl-NL" dirty="0" smtClean="0"/>
              <a:t>6 opdrachten: Maak </a:t>
            </a:r>
            <a:r>
              <a:rPr lang="nl-NL" dirty="0" smtClean="0"/>
              <a:t>3 opdrachten. Lever </a:t>
            </a:r>
            <a:r>
              <a:rPr lang="nl-NL" dirty="0" smtClean="0"/>
              <a:t>in voor 0,1 punt</a:t>
            </a:r>
          </a:p>
          <a:p>
            <a:endParaRPr lang="nl-NL" dirty="0" smtClean="0"/>
          </a:p>
          <a:p>
            <a:r>
              <a:rPr lang="nl-NL" dirty="0" smtClean="0"/>
              <a:t>opdracht 1, 3 en 6</a:t>
            </a:r>
          </a:p>
          <a:p>
            <a:r>
              <a:rPr lang="nl-NL" dirty="0" smtClean="0"/>
              <a:t>opdracht 2, 4 en 5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Vul de opdrachten in op je antwoordpapier </a:t>
            </a:r>
            <a:endParaRPr lang="nl-NL" dirty="0" smtClean="0"/>
          </a:p>
          <a:p>
            <a:r>
              <a:rPr lang="nl-NL" dirty="0" smtClean="0"/>
              <a:t>Controleer je antwoorden met het antwoordenblad van </a:t>
            </a:r>
            <a:r>
              <a:rPr lang="nl-NL" dirty="0" smtClean="0"/>
              <a:t>de </a:t>
            </a:r>
            <a:r>
              <a:rPr lang="nl-NL" dirty="0" smtClean="0"/>
              <a:t>docent</a:t>
            </a:r>
          </a:p>
          <a:p>
            <a:endParaRPr lang="nl-NL" dirty="0" smtClean="0"/>
          </a:p>
          <a:p>
            <a:r>
              <a:rPr lang="nl-NL" dirty="0" smtClean="0"/>
              <a:t>Ben je klaar? Dan ga je verder met rekenblokken.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3581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524000" y="457200"/>
            <a:ext cx="575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Stel je kunt alleen potjes kopen waar 30 tabletten in zitten. </a:t>
            </a:r>
          </a:p>
          <a:p>
            <a:r>
              <a:rPr lang="nl-NL" dirty="0" smtClean="0"/>
              <a:t>Hoeveel potjes moet je dan kopen in de opgave hieronder?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14400" y="4648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smtClean="0">
                <a:solidFill>
                  <a:srgbClr val="FFFF00"/>
                </a:solidFill>
              </a:rPr>
              <a:t>Afronden bij medicijnen!</a:t>
            </a:r>
          </a:p>
          <a:p>
            <a:r>
              <a:rPr lang="nl-NL" dirty="0" smtClean="0"/>
              <a:t>Wanneer  een hond 780 </a:t>
            </a:r>
            <a:r>
              <a:rPr lang="nl-NL" dirty="0" smtClean="0"/>
              <a:t>mg </a:t>
            </a:r>
            <a:r>
              <a:rPr lang="nl-NL" dirty="0" smtClean="0"/>
              <a:t>nodig heeft en er zijn alleen tabletten  van 250 </a:t>
            </a:r>
            <a:r>
              <a:rPr lang="nl-NL" dirty="0" smtClean="0"/>
              <a:t>mg </a:t>
            </a:r>
            <a:r>
              <a:rPr lang="nl-NL" dirty="0" smtClean="0"/>
              <a:t>dan geef je hem 750 </a:t>
            </a:r>
            <a:r>
              <a:rPr lang="nl-NL" dirty="0" smtClean="0"/>
              <a:t>mg. </a:t>
            </a:r>
            <a:r>
              <a:rPr lang="nl-NL" dirty="0" smtClean="0"/>
              <a:t>Bij medicijnen mag je nooit de  dosis overschrijden</a:t>
            </a:r>
            <a:r>
              <a:rPr lang="nl-NL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90600"/>
            <a:ext cx="2047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68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27717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828800" y="381000"/>
            <a:ext cx="209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Digitaal: opgave 10A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818</Words>
  <Application>Microsoft Office PowerPoint</Application>
  <PresentationFormat>Diavoorstelling (4:3)</PresentationFormat>
  <Paragraphs>96</Paragraphs>
  <Slides>11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>Family Ray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Marga</dc:creator>
  <cp:lastModifiedBy>Marga</cp:lastModifiedBy>
  <cp:revision>63</cp:revision>
  <dcterms:created xsi:type="dcterms:W3CDTF">2016-03-28T08:51:19Z</dcterms:created>
  <dcterms:modified xsi:type="dcterms:W3CDTF">2017-05-20T15:08:36Z</dcterms:modified>
</cp:coreProperties>
</file>